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74B4E2F-3412-4845-A41E-C0EDBDFC2F44}" type="datetimeFigureOut">
              <a:rPr lang="en-US" smtClean="0"/>
              <a:t>6/3/2020</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B8720A5B-D461-49B8-B4D0-86B7ACF96B88}"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4366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4B4E2F-3412-4845-A41E-C0EDBDFC2F44}"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720A5B-D461-49B8-B4D0-86B7ACF96B88}" type="slidenum">
              <a:rPr lang="en-US" smtClean="0"/>
              <a:t>‹#›</a:t>
            </a:fld>
            <a:endParaRPr lang="en-US"/>
          </a:p>
        </p:txBody>
      </p:sp>
    </p:spTree>
    <p:extLst>
      <p:ext uri="{BB962C8B-B14F-4D97-AF65-F5344CB8AC3E}">
        <p14:creationId xmlns:p14="http://schemas.microsoft.com/office/powerpoint/2010/main" val="3703949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4B4E2F-3412-4845-A41E-C0EDBDFC2F44}"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720A5B-D461-49B8-B4D0-86B7ACF96B88}"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512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4B4E2F-3412-4845-A41E-C0EDBDFC2F44}"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720A5B-D461-49B8-B4D0-86B7ACF96B88}"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2227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4B4E2F-3412-4845-A41E-C0EDBDFC2F44}"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720A5B-D461-49B8-B4D0-86B7ACF96B88}" type="slidenum">
              <a:rPr lang="en-US" smtClean="0"/>
              <a:t>‹#›</a:t>
            </a:fld>
            <a:endParaRPr lang="en-US"/>
          </a:p>
        </p:txBody>
      </p:sp>
    </p:spTree>
    <p:extLst>
      <p:ext uri="{BB962C8B-B14F-4D97-AF65-F5344CB8AC3E}">
        <p14:creationId xmlns:p14="http://schemas.microsoft.com/office/powerpoint/2010/main" val="3576874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4B4E2F-3412-4845-A41E-C0EDBDFC2F44}"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720A5B-D461-49B8-B4D0-86B7ACF96B88}"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4961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4B4E2F-3412-4845-A41E-C0EDBDFC2F44}"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720A5B-D461-49B8-B4D0-86B7ACF96B88}"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0679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4B4E2F-3412-4845-A41E-C0EDBDFC2F44}"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720A5B-D461-49B8-B4D0-86B7ACF96B88}"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2674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4B4E2F-3412-4845-A41E-C0EDBDFC2F44}"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720A5B-D461-49B8-B4D0-86B7ACF96B88}"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39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4B4E2F-3412-4845-A41E-C0EDBDFC2F44}"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720A5B-D461-49B8-B4D0-86B7ACF96B88}" type="slidenum">
              <a:rPr lang="en-US" smtClean="0"/>
              <a:t>‹#›</a:t>
            </a:fld>
            <a:endParaRPr lang="en-US"/>
          </a:p>
        </p:txBody>
      </p:sp>
    </p:spTree>
    <p:extLst>
      <p:ext uri="{BB962C8B-B14F-4D97-AF65-F5344CB8AC3E}">
        <p14:creationId xmlns:p14="http://schemas.microsoft.com/office/powerpoint/2010/main" val="113897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4B4E2F-3412-4845-A41E-C0EDBDFC2F44}"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720A5B-D461-49B8-B4D0-86B7ACF96B88}"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7754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4B4E2F-3412-4845-A41E-C0EDBDFC2F44}"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720A5B-D461-49B8-B4D0-86B7ACF96B88}" type="slidenum">
              <a:rPr lang="en-US" smtClean="0"/>
              <a:t>‹#›</a:t>
            </a:fld>
            <a:endParaRPr lang="en-US"/>
          </a:p>
        </p:txBody>
      </p:sp>
    </p:spTree>
    <p:extLst>
      <p:ext uri="{BB962C8B-B14F-4D97-AF65-F5344CB8AC3E}">
        <p14:creationId xmlns:p14="http://schemas.microsoft.com/office/powerpoint/2010/main" val="3766052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4B4E2F-3412-4845-A41E-C0EDBDFC2F44}" type="datetimeFigureOut">
              <a:rPr lang="en-US" smtClean="0"/>
              <a:t>6/3/2020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720A5B-D461-49B8-B4D0-86B7ACF96B88}"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079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4B4E2F-3412-4845-A41E-C0EDBDFC2F44}" type="datetimeFigureOut">
              <a:rPr lang="en-US" smtClean="0"/>
              <a:t>6/3/2020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720A5B-D461-49B8-B4D0-86B7ACF96B88}"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916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4B4E2F-3412-4845-A41E-C0EDBDFC2F44}" type="datetimeFigureOut">
              <a:rPr lang="en-US" smtClean="0"/>
              <a:t>6/3/2020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720A5B-D461-49B8-B4D0-86B7ACF96B88}" type="slidenum">
              <a:rPr lang="en-US" smtClean="0"/>
              <a:t>‹#›</a:t>
            </a:fld>
            <a:endParaRPr lang="en-US"/>
          </a:p>
        </p:txBody>
      </p:sp>
    </p:spTree>
    <p:extLst>
      <p:ext uri="{BB962C8B-B14F-4D97-AF65-F5344CB8AC3E}">
        <p14:creationId xmlns:p14="http://schemas.microsoft.com/office/powerpoint/2010/main" val="587594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4B4E2F-3412-4845-A41E-C0EDBDFC2F44}"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720A5B-D461-49B8-B4D0-86B7ACF96B88}"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2857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4B4E2F-3412-4845-A41E-C0EDBDFC2F44}"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720A5B-D461-49B8-B4D0-86B7ACF96B88}" type="slidenum">
              <a:rPr lang="en-US" smtClean="0"/>
              <a:t>‹#›</a:t>
            </a:fld>
            <a:endParaRPr lang="en-US"/>
          </a:p>
        </p:txBody>
      </p:sp>
    </p:spTree>
    <p:extLst>
      <p:ext uri="{BB962C8B-B14F-4D97-AF65-F5344CB8AC3E}">
        <p14:creationId xmlns:p14="http://schemas.microsoft.com/office/powerpoint/2010/main" val="3385853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74B4E2F-3412-4845-A41E-C0EDBDFC2F44}" type="datetimeFigureOut">
              <a:rPr lang="en-US" smtClean="0"/>
              <a:t>6/3/2020</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8720A5B-D461-49B8-B4D0-86B7ACF96B88}" type="slidenum">
              <a:rPr lang="en-US" smtClean="0"/>
              <a:t>‹#›</a:t>
            </a:fld>
            <a:endParaRPr lang="en-US"/>
          </a:p>
        </p:txBody>
      </p:sp>
    </p:spTree>
    <p:extLst>
      <p:ext uri="{BB962C8B-B14F-4D97-AF65-F5344CB8AC3E}">
        <p14:creationId xmlns:p14="http://schemas.microsoft.com/office/powerpoint/2010/main" val="127935833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84C8D-98E0-4F2E-9B53-7A578A85F234}"/>
              </a:ext>
            </a:extLst>
          </p:cNvPr>
          <p:cNvSpPr>
            <a:spLocks noGrp="1"/>
          </p:cNvSpPr>
          <p:nvPr>
            <p:ph type="ctrTitle"/>
          </p:nvPr>
        </p:nvSpPr>
        <p:spPr/>
        <p:txBody>
          <a:bodyPr/>
          <a:lstStyle/>
          <a:p>
            <a:r>
              <a:rPr lang="en-US" sz="4400" dirty="0"/>
              <a:t>Capstone Project - The Battle of Neighborhoods (Week 2)</a:t>
            </a:r>
          </a:p>
        </p:txBody>
      </p:sp>
    </p:spTree>
    <p:extLst>
      <p:ext uri="{BB962C8B-B14F-4D97-AF65-F5344CB8AC3E}">
        <p14:creationId xmlns:p14="http://schemas.microsoft.com/office/powerpoint/2010/main" val="1291455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A2CBD-785F-46A8-B642-3904FACDBDBF}"/>
              </a:ext>
            </a:extLst>
          </p:cNvPr>
          <p:cNvSpPr>
            <a:spLocks noGrp="1"/>
          </p:cNvSpPr>
          <p:nvPr>
            <p:ph type="title"/>
          </p:nvPr>
        </p:nvSpPr>
        <p:spPr/>
        <p:txBody>
          <a:bodyPr>
            <a:normAutofit fontScale="90000"/>
          </a:bodyPr>
          <a:lstStyle/>
          <a:p>
            <a:r>
              <a:rPr lang="en-US" dirty="0"/>
              <a:t>MEAN DISTANCE FROM MEAN COORDINATOR</a:t>
            </a:r>
          </a:p>
        </p:txBody>
      </p:sp>
      <p:pic>
        <p:nvPicPr>
          <p:cNvPr id="4" name="Content Placeholder 3">
            <a:extLst>
              <a:ext uri="{FF2B5EF4-FFF2-40B4-BE49-F238E27FC236}">
                <a16:creationId xmlns:a16="http://schemas.microsoft.com/office/drawing/2014/main" id="{F4DF7E1C-BBD0-449B-AFA2-13217D0E1227}"/>
              </a:ext>
            </a:extLst>
          </p:cNvPr>
          <p:cNvPicPr>
            <a:picLocks noGrp="1" noChangeAspect="1"/>
          </p:cNvPicPr>
          <p:nvPr>
            <p:ph idx="1"/>
          </p:nvPr>
        </p:nvPicPr>
        <p:blipFill rotWithShape="1">
          <a:blip r:embed="rId2"/>
          <a:srcRect l="29036" t="28235" r="4631" b="14231"/>
          <a:stretch/>
        </p:blipFill>
        <p:spPr>
          <a:xfrm>
            <a:off x="2651464" y="2514763"/>
            <a:ext cx="6889072" cy="3361105"/>
          </a:xfrm>
          <a:prstGeom prst="rect">
            <a:avLst/>
          </a:prstGeom>
        </p:spPr>
      </p:pic>
    </p:spTree>
    <p:extLst>
      <p:ext uri="{BB962C8B-B14F-4D97-AF65-F5344CB8AC3E}">
        <p14:creationId xmlns:p14="http://schemas.microsoft.com/office/powerpoint/2010/main" val="3735630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864A-61F3-4E70-A06E-77103D94D780}"/>
              </a:ext>
            </a:extLst>
          </p:cNvPr>
          <p:cNvSpPr>
            <a:spLocks noGrp="1"/>
          </p:cNvSpPr>
          <p:nvPr>
            <p:ph type="title"/>
          </p:nvPr>
        </p:nvSpPr>
        <p:spPr/>
        <p:txBody>
          <a:bodyPr/>
          <a:lstStyle/>
          <a:p>
            <a:r>
              <a:rPr lang="en-US" dirty="0"/>
              <a:t>RESULT</a:t>
            </a:r>
          </a:p>
        </p:txBody>
      </p:sp>
      <p:pic>
        <p:nvPicPr>
          <p:cNvPr id="4" name="Content Placeholder 3">
            <a:extLst>
              <a:ext uri="{FF2B5EF4-FFF2-40B4-BE49-F238E27FC236}">
                <a16:creationId xmlns:a16="http://schemas.microsoft.com/office/drawing/2014/main" id="{FF3F7933-4BF8-404C-8C17-7E5176829AAE}"/>
              </a:ext>
            </a:extLst>
          </p:cNvPr>
          <p:cNvPicPr>
            <a:picLocks noGrp="1" noChangeAspect="1"/>
          </p:cNvPicPr>
          <p:nvPr>
            <p:ph idx="1"/>
          </p:nvPr>
        </p:nvPicPr>
        <p:blipFill rotWithShape="1">
          <a:blip r:embed="rId2"/>
          <a:srcRect l="26856" t="28228" r="2909" b="35456"/>
          <a:stretch/>
        </p:blipFill>
        <p:spPr>
          <a:xfrm>
            <a:off x="1295402" y="2544321"/>
            <a:ext cx="9472474" cy="3155142"/>
          </a:xfrm>
          <a:prstGeom prst="rect">
            <a:avLst/>
          </a:prstGeom>
        </p:spPr>
      </p:pic>
    </p:spTree>
    <p:extLst>
      <p:ext uri="{BB962C8B-B14F-4D97-AF65-F5344CB8AC3E}">
        <p14:creationId xmlns:p14="http://schemas.microsoft.com/office/powerpoint/2010/main" val="2053899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2F20C-0130-449D-A5B7-00EC5A9F8F4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117BEAD-0F25-4821-BB37-61A5AF384BB2}"/>
              </a:ext>
            </a:extLst>
          </p:cNvPr>
          <p:cNvSpPr>
            <a:spLocks noGrp="1"/>
          </p:cNvSpPr>
          <p:nvPr>
            <p:ph idx="1"/>
          </p:nvPr>
        </p:nvSpPr>
        <p:spPr/>
        <p:txBody>
          <a:bodyPr/>
          <a:lstStyle/>
          <a:p>
            <a:pPr marL="0" indent="0">
              <a:buNone/>
            </a:pPr>
            <a:endParaRPr lang="en-US" dirty="0"/>
          </a:p>
          <a:p>
            <a:r>
              <a:rPr lang="en-US" dirty="0"/>
              <a:t>As we have calculated the mean distance from mean coordinators, we can see that New York &amp; Jersey city are highly </a:t>
            </a:r>
            <a:r>
              <a:rPr lang="en-US" dirty="0" err="1"/>
              <a:t>densed</a:t>
            </a:r>
            <a:r>
              <a:rPr lang="en-US" dirty="0"/>
              <a:t>, but New </a:t>
            </a:r>
            <a:r>
              <a:rPr lang="en-US" dirty="0" err="1"/>
              <a:t>york</a:t>
            </a:r>
            <a:r>
              <a:rPr lang="en-US" dirty="0"/>
              <a:t> City is more dense than the Jersey city. </a:t>
            </a:r>
          </a:p>
          <a:p>
            <a:r>
              <a:rPr lang="en-US" dirty="0"/>
              <a:t>So by seeing this we come to the conclusion that tourist will mostly come to New York city to enjoy pizza as the restaurant are quiet near to each other.</a:t>
            </a:r>
          </a:p>
          <a:p>
            <a:pPr marL="0" indent="0">
              <a:buNone/>
            </a:pPr>
            <a:endParaRPr lang="en-US" dirty="0"/>
          </a:p>
        </p:txBody>
      </p:sp>
    </p:spTree>
    <p:extLst>
      <p:ext uri="{BB962C8B-B14F-4D97-AF65-F5344CB8AC3E}">
        <p14:creationId xmlns:p14="http://schemas.microsoft.com/office/powerpoint/2010/main" val="3611736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6942-7350-43B2-A132-859C6BDF48E7}"/>
              </a:ext>
            </a:extLst>
          </p:cNvPr>
          <p:cNvSpPr>
            <a:spLocks noGrp="1"/>
          </p:cNvSpPr>
          <p:nvPr>
            <p:ph type="title"/>
          </p:nvPr>
        </p:nvSpPr>
        <p:spPr/>
        <p:txBody>
          <a:bodyPr/>
          <a:lstStyle/>
          <a:p>
            <a:r>
              <a:rPr lang="en-US" dirty="0"/>
              <a:t>INTRODUCTION			</a:t>
            </a:r>
          </a:p>
        </p:txBody>
      </p:sp>
      <p:sp>
        <p:nvSpPr>
          <p:cNvPr id="3" name="Content Placeholder 2">
            <a:extLst>
              <a:ext uri="{FF2B5EF4-FFF2-40B4-BE49-F238E27FC236}">
                <a16:creationId xmlns:a16="http://schemas.microsoft.com/office/drawing/2014/main" id="{22ABE75D-9E0A-42B6-8E64-0CDF03C647E1}"/>
              </a:ext>
            </a:extLst>
          </p:cNvPr>
          <p:cNvSpPr>
            <a:spLocks noGrp="1"/>
          </p:cNvSpPr>
          <p:nvPr>
            <p:ph idx="1"/>
          </p:nvPr>
        </p:nvSpPr>
        <p:spPr/>
        <p:txBody>
          <a:bodyPr/>
          <a:lstStyle/>
          <a:p>
            <a:r>
              <a:rPr lang="en-US" dirty="0"/>
              <a:t>Let's say you have never been to the US and you want to have only pizza while you are there. </a:t>
            </a:r>
          </a:p>
          <a:p>
            <a:r>
              <a:rPr lang="en-US" dirty="0"/>
              <a:t>So you want to go to a place with a high density of Pizza places around you. </a:t>
            </a:r>
          </a:p>
          <a:p>
            <a:r>
              <a:rPr lang="en-US" dirty="0"/>
              <a:t>The problem we aim to solve is to analyze the Pizza stores' locations in the major US cities and find the best place for our tourist so that he can have a good pizza-tourism.</a:t>
            </a:r>
          </a:p>
          <a:p>
            <a:endParaRPr lang="en-US" dirty="0"/>
          </a:p>
        </p:txBody>
      </p:sp>
    </p:spTree>
    <p:extLst>
      <p:ext uri="{BB962C8B-B14F-4D97-AF65-F5344CB8AC3E}">
        <p14:creationId xmlns:p14="http://schemas.microsoft.com/office/powerpoint/2010/main" val="1646980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7831-356B-4F77-BFCE-F83CAEAA8B2B}"/>
              </a:ext>
            </a:extLst>
          </p:cNvPr>
          <p:cNvSpPr>
            <a:spLocks noGrp="1"/>
          </p:cNvSpPr>
          <p:nvPr>
            <p:ph type="title"/>
          </p:nvPr>
        </p:nvSpPr>
        <p:spPr/>
        <p:txBody>
          <a:bodyPr/>
          <a:lstStyle/>
          <a:p>
            <a:r>
              <a:rPr lang="en-US" dirty="0"/>
              <a:t>DATA SECTION	</a:t>
            </a:r>
          </a:p>
        </p:txBody>
      </p:sp>
      <p:sp>
        <p:nvSpPr>
          <p:cNvPr id="3" name="Content Placeholder 2">
            <a:extLst>
              <a:ext uri="{FF2B5EF4-FFF2-40B4-BE49-F238E27FC236}">
                <a16:creationId xmlns:a16="http://schemas.microsoft.com/office/drawing/2014/main" id="{64C08D0F-EBC7-4C1D-AD52-DB8D9A3D0E14}"/>
              </a:ext>
            </a:extLst>
          </p:cNvPr>
          <p:cNvSpPr>
            <a:spLocks noGrp="1"/>
          </p:cNvSpPr>
          <p:nvPr>
            <p:ph idx="1"/>
          </p:nvPr>
        </p:nvSpPr>
        <p:spPr/>
        <p:txBody>
          <a:bodyPr/>
          <a:lstStyle/>
          <a:p>
            <a:r>
              <a:rPr lang="en-US" dirty="0"/>
              <a:t>I will use the </a:t>
            </a:r>
            <a:r>
              <a:rPr lang="en-US" dirty="0" err="1"/>
              <a:t>FourSquare</a:t>
            </a:r>
            <a:r>
              <a:rPr lang="en-US" dirty="0"/>
              <a:t> API to collect data about locations of Pizza stores in 5 major US cities which are: New </a:t>
            </a:r>
            <a:r>
              <a:rPr lang="en-US" dirty="0" err="1"/>
              <a:t>York,NY</a:t>
            </a:r>
            <a:r>
              <a:rPr lang="en-US" dirty="0"/>
              <a:t>, San Francisco, CA, Jersey City, NJ, Boston, MA and </a:t>
            </a:r>
            <a:r>
              <a:rPr lang="en-US" dirty="0" err="1"/>
              <a:t>Chicago,IL</a:t>
            </a:r>
            <a:r>
              <a:rPr lang="en-US" dirty="0"/>
              <a:t>.</a:t>
            </a:r>
          </a:p>
          <a:p>
            <a:r>
              <a:rPr lang="en-US" dirty="0"/>
              <a:t> These are one of the most populated US cities and I am hopeful that they will contain the best Pizza places in the US.</a:t>
            </a:r>
          </a:p>
        </p:txBody>
      </p:sp>
    </p:spTree>
    <p:extLst>
      <p:ext uri="{BB962C8B-B14F-4D97-AF65-F5344CB8AC3E}">
        <p14:creationId xmlns:p14="http://schemas.microsoft.com/office/powerpoint/2010/main" val="3584193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D4156-23E4-4256-A68F-25118563F555}"/>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184631E7-EADD-4DFD-8A32-878F1BAF64BA}"/>
              </a:ext>
            </a:extLst>
          </p:cNvPr>
          <p:cNvSpPr>
            <a:spLocks noGrp="1"/>
          </p:cNvSpPr>
          <p:nvPr>
            <p:ph idx="1"/>
          </p:nvPr>
        </p:nvSpPr>
        <p:spPr/>
        <p:txBody>
          <a:bodyPr>
            <a:normAutofit fontScale="85000" lnSpcReduction="20000"/>
          </a:bodyPr>
          <a:lstStyle/>
          <a:p>
            <a:r>
              <a:rPr lang="en-US" dirty="0"/>
              <a:t>1. Import all the </a:t>
            </a:r>
            <a:r>
              <a:rPr lang="en-US" dirty="0" err="1"/>
              <a:t>neccessary</a:t>
            </a:r>
            <a:r>
              <a:rPr lang="en-US" dirty="0"/>
              <a:t> libraries.</a:t>
            </a:r>
          </a:p>
          <a:p>
            <a:r>
              <a:rPr lang="en-US" dirty="0"/>
              <a:t>2. Entering the Client Credentials to get the access of the FOURSQUARE.</a:t>
            </a:r>
          </a:p>
          <a:p>
            <a:r>
              <a:rPr lang="en-US" dirty="0"/>
              <a:t>3. Enter the 5 Major Cities, define the corresponding </a:t>
            </a:r>
            <a:r>
              <a:rPr lang="en-US" dirty="0" err="1"/>
              <a:t>url</a:t>
            </a:r>
            <a:r>
              <a:rPr lang="en-US" dirty="0"/>
              <a:t> &amp; Send the GET Request and examine the results.</a:t>
            </a:r>
          </a:p>
          <a:p>
            <a:r>
              <a:rPr lang="en-US" dirty="0"/>
              <a:t>4. Get relevant part of JSON and transform it into a pandas </a:t>
            </a:r>
            <a:r>
              <a:rPr lang="en-US" dirty="0" err="1"/>
              <a:t>dataframe</a:t>
            </a:r>
            <a:r>
              <a:rPr lang="en-US" dirty="0"/>
              <a:t>.</a:t>
            </a:r>
          </a:p>
          <a:p>
            <a:r>
              <a:rPr lang="en-US" dirty="0"/>
              <a:t>5. Find the total number of pizza places in different cities, the Foursquare API Only gives us the nearest 100 venues in the city.</a:t>
            </a:r>
          </a:p>
          <a:p>
            <a:r>
              <a:rPr lang="en-US" dirty="0"/>
              <a:t>6. Display the locations of pizza places in maps of different cities.</a:t>
            </a:r>
          </a:p>
          <a:p>
            <a:r>
              <a:rPr lang="en-US" dirty="0"/>
              <a:t>7. To calculate the mean distance from mean coordinators.</a:t>
            </a:r>
          </a:p>
        </p:txBody>
      </p:sp>
    </p:spTree>
    <p:extLst>
      <p:ext uri="{BB962C8B-B14F-4D97-AF65-F5344CB8AC3E}">
        <p14:creationId xmlns:p14="http://schemas.microsoft.com/office/powerpoint/2010/main" val="1921726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EFF5-41AC-4C60-A071-5C56BF3F3DDA}"/>
              </a:ext>
            </a:extLst>
          </p:cNvPr>
          <p:cNvSpPr>
            <a:spLocks noGrp="1"/>
          </p:cNvSpPr>
          <p:nvPr>
            <p:ph type="title"/>
          </p:nvPr>
        </p:nvSpPr>
        <p:spPr/>
        <p:txBody>
          <a:bodyPr>
            <a:normAutofit fontScale="90000"/>
          </a:bodyPr>
          <a:lstStyle/>
          <a:p>
            <a:r>
              <a:rPr lang="en-US" dirty="0"/>
              <a:t>LOCATION OF PIZZA PLACES IN NEW YORK CITY:</a:t>
            </a:r>
          </a:p>
        </p:txBody>
      </p:sp>
      <p:pic>
        <p:nvPicPr>
          <p:cNvPr id="4" name="Content Placeholder 3">
            <a:extLst>
              <a:ext uri="{FF2B5EF4-FFF2-40B4-BE49-F238E27FC236}">
                <a16:creationId xmlns:a16="http://schemas.microsoft.com/office/drawing/2014/main" id="{78CDA9FF-811F-427F-AEB7-7915B3C340AD}"/>
              </a:ext>
            </a:extLst>
          </p:cNvPr>
          <p:cNvPicPr>
            <a:picLocks noGrp="1" noChangeAspect="1"/>
          </p:cNvPicPr>
          <p:nvPr>
            <p:ph idx="1"/>
          </p:nvPr>
        </p:nvPicPr>
        <p:blipFill rotWithShape="1">
          <a:blip r:embed="rId2"/>
          <a:srcRect l="30529" t="27412" r="3712" b="14850"/>
          <a:stretch/>
        </p:blipFill>
        <p:spPr>
          <a:xfrm>
            <a:off x="2752077" y="2639424"/>
            <a:ext cx="6552943" cy="3236444"/>
          </a:xfrm>
          <a:prstGeom prst="rect">
            <a:avLst/>
          </a:prstGeom>
        </p:spPr>
      </p:pic>
    </p:spTree>
    <p:extLst>
      <p:ext uri="{BB962C8B-B14F-4D97-AF65-F5344CB8AC3E}">
        <p14:creationId xmlns:p14="http://schemas.microsoft.com/office/powerpoint/2010/main" val="407117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7171B-8B2C-45BA-8326-60C5AF9E68DE}"/>
              </a:ext>
            </a:extLst>
          </p:cNvPr>
          <p:cNvSpPr>
            <a:spLocks noGrp="1"/>
          </p:cNvSpPr>
          <p:nvPr>
            <p:ph type="title"/>
          </p:nvPr>
        </p:nvSpPr>
        <p:spPr/>
        <p:txBody>
          <a:bodyPr>
            <a:normAutofit fontScale="90000"/>
          </a:bodyPr>
          <a:lstStyle/>
          <a:p>
            <a:r>
              <a:rPr lang="en-US" dirty="0"/>
              <a:t>LOCATION OF PIZZA PLACES IN CHICAGO:</a:t>
            </a:r>
          </a:p>
        </p:txBody>
      </p:sp>
      <p:pic>
        <p:nvPicPr>
          <p:cNvPr id="4" name="Content Placeholder 3">
            <a:extLst>
              <a:ext uri="{FF2B5EF4-FFF2-40B4-BE49-F238E27FC236}">
                <a16:creationId xmlns:a16="http://schemas.microsoft.com/office/drawing/2014/main" id="{76523CAD-5585-474A-BFA5-91D4193CBDB2}"/>
              </a:ext>
            </a:extLst>
          </p:cNvPr>
          <p:cNvPicPr>
            <a:picLocks noGrp="1" noChangeAspect="1"/>
          </p:cNvPicPr>
          <p:nvPr>
            <p:ph idx="1"/>
          </p:nvPr>
        </p:nvPicPr>
        <p:blipFill rotWithShape="1">
          <a:blip r:embed="rId2"/>
          <a:srcRect l="30528" t="28432" r="6926" b="14034"/>
          <a:stretch/>
        </p:blipFill>
        <p:spPr>
          <a:xfrm>
            <a:off x="3153052" y="2618694"/>
            <a:ext cx="5885895" cy="3045546"/>
          </a:xfrm>
          <a:prstGeom prst="rect">
            <a:avLst/>
          </a:prstGeom>
        </p:spPr>
      </p:pic>
    </p:spTree>
    <p:extLst>
      <p:ext uri="{BB962C8B-B14F-4D97-AF65-F5344CB8AC3E}">
        <p14:creationId xmlns:p14="http://schemas.microsoft.com/office/powerpoint/2010/main" val="564828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F2C94-EC0B-4243-B310-8C9BC36542E6}"/>
              </a:ext>
            </a:extLst>
          </p:cNvPr>
          <p:cNvSpPr>
            <a:spLocks noGrp="1"/>
          </p:cNvSpPr>
          <p:nvPr>
            <p:ph type="title"/>
          </p:nvPr>
        </p:nvSpPr>
        <p:spPr/>
        <p:txBody>
          <a:bodyPr>
            <a:normAutofit fontScale="90000"/>
          </a:bodyPr>
          <a:lstStyle/>
          <a:p>
            <a:r>
              <a:rPr lang="en-US" dirty="0"/>
              <a:t>LOCATION OF PIZZA PLACES IN SAN FRANCISCO:</a:t>
            </a:r>
          </a:p>
        </p:txBody>
      </p:sp>
      <p:pic>
        <p:nvPicPr>
          <p:cNvPr id="7" name="Content Placeholder 6">
            <a:extLst>
              <a:ext uri="{FF2B5EF4-FFF2-40B4-BE49-F238E27FC236}">
                <a16:creationId xmlns:a16="http://schemas.microsoft.com/office/drawing/2014/main" id="{51368C11-74F2-4584-8D7A-14EB8BAC887F}"/>
              </a:ext>
            </a:extLst>
          </p:cNvPr>
          <p:cNvPicPr>
            <a:picLocks noGrp="1" noChangeAspect="1"/>
          </p:cNvPicPr>
          <p:nvPr>
            <p:ph idx="1"/>
          </p:nvPr>
        </p:nvPicPr>
        <p:blipFill rotWithShape="1">
          <a:blip r:embed="rId2"/>
          <a:srcRect l="30643" t="28024" r="3598" b="13014"/>
          <a:stretch/>
        </p:blipFill>
        <p:spPr>
          <a:xfrm>
            <a:off x="2762434" y="2613685"/>
            <a:ext cx="6667131" cy="3362653"/>
          </a:xfrm>
          <a:prstGeom prst="rect">
            <a:avLst/>
          </a:prstGeom>
        </p:spPr>
      </p:pic>
    </p:spTree>
    <p:extLst>
      <p:ext uri="{BB962C8B-B14F-4D97-AF65-F5344CB8AC3E}">
        <p14:creationId xmlns:p14="http://schemas.microsoft.com/office/powerpoint/2010/main" val="37211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F5956-7872-4165-B5CA-1A77F5C840C1}"/>
              </a:ext>
            </a:extLst>
          </p:cNvPr>
          <p:cNvSpPr>
            <a:spLocks noGrp="1"/>
          </p:cNvSpPr>
          <p:nvPr>
            <p:ph type="title"/>
          </p:nvPr>
        </p:nvSpPr>
        <p:spPr/>
        <p:txBody>
          <a:bodyPr>
            <a:normAutofit fontScale="90000"/>
          </a:bodyPr>
          <a:lstStyle/>
          <a:p>
            <a:r>
              <a:rPr lang="en-US" dirty="0"/>
              <a:t>LOCATION OF PIZZA PLACES IN : JERSEY CITY</a:t>
            </a:r>
          </a:p>
        </p:txBody>
      </p:sp>
      <p:pic>
        <p:nvPicPr>
          <p:cNvPr id="4" name="Content Placeholder 3">
            <a:extLst>
              <a:ext uri="{FF2B5EF4-FFF2-40B4-BE49-F238E27FC236}">
                <a16:creationId xmlns:a16="http://schemas.microsoft.com/office/drawing/2014/main" id="{BF9B8E30-ADEA-4221-9D14-CE5C723A01F7}"/>
              </a:ext>
            </a:extLst>
          </p:cNvPr>
          <p:cNvPicPr>
            <a:picLocks noGrp="1" noChangeAspect="1"/>
          </p:cNvPicPr>
          <p:nvPr>
            <p:ph idx="1"/>
          </p:nvPr>
        </p:nvPicPr>
        <p:blipFill rotWithShape="1">
          <a:blip r:embed="rId2"/>
          <a:srcRect l="30873" t="27616" r="3138" b="13217"/>
          <a:stretch/>
        </p:blipFill>
        <p:spPr>
          <a:xfrm>
            <a:off x="3133817" y="2720589"/>
            <a:ext cx="6256156" cy="3155279"/>
          </a:xfrm>
          <a:prstGeom prst="rect">
            <a:avLst/>
          </a:prstGeom>
        </p:spPr>
      </p:pic>
    </p:spTree>
    <p:extLst>
      <p:ext uri="{BB962C8B-B14F-4D97-AF65-F5344CB8AC3E}">
        <p14:creationId xmlns:p14="http://schemas.microsoft.com/office/powerpoint/2010/main" val="3595137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2145-71C4-4C53-BAB6-62FC80D0470A}"/>
              </a:ext>
            </a:extLst>
          </p:cNvPr>
          <p:cNvSpPr>
            <a:spLocks noGrp="1"/>
          </p:cNvSpPr>
          <p:nvPr>
            <p:ph type="title"/>
          </p:nvPr>
        </p:nvSpPr>
        <p:spPr/>
        <p:txBody>
          <a:bodyPr>
            <a:normAutofit fontScale="90000"/>
          </a:bodyPr>
          <a:lstStyle/>
          <a:p>
            <a:r>
              <a:rPr lang="en-US" dirty="0"/>
              <a:t>LOCATION OF PIZZA PLACES IN BOSTON:</a:t>
            </a:r>
          </a:p>
        </p:txBody>
      </p:sp>
      <p:pic>
        <p:nvPicPr>
          <p:cNvPr id="4" name="Content Placeholder 3">
            <a:extLst>
              <a:ext uri="{FF2B5EF4-FFF2-40B4-BE49-F238E27FC236}">
                <a16:creationId xmlns:a16="http://schemas.microsoft.com/office/drawing/2014/main" id="{9C39454F-3142-4E0E-BF05-C0DAFC203430}"/>
              </a:ext>
            </a:extLst>
          </p:cNvPr>
          <p:cNvPicPr>
            <a:picLocks noGrp="1" noChangeAspect="1"/>
          </p:cNvPicPr>
          <p:nvPr>
            <p:ph idx="1"/>
          </p:nvPr>
        </p:nvPicPr>
        <p:blipFill rotWithShape="1">
          <a:blip r:embed="rId2"/>
          <a:srcRect l="32824" t="27208" r="13238" b="12402"/>
          <a:stretch/>
        </p:blipFill>
        <p:spPr>
          <a:xfrm>
            <a:off x="1376038" y="1401143"/>
            <a:ext cx="8664606" cy="5456857"/>
          </a:xfrm>
          <a:prstGeom prst="rect">
            <a:avLst/>
          </a:prstGeom>
        </p:spPr>
      </p:pic>
    </p:spTree>
    <p:extLst>
      <p:ext uri="{BB962C8B-B14F-4D97-AF65-F5344CB8AC3E}">
        <p14:creationId xmlns:p14="http://schemas.microsoft.com/office/powerpoint/2010/main" val="156030438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27</TotalTime>
  <Words>389</Words>
  <Application>Microsoft Office PowerPoint</Application>
  <PresentationFormat>Widescreen</PresentationFormat>
  <Paragraphs>27</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Garamond</vt:lpstr>
      <vt:lpstr>Organic</vt:lpstr>
      <vt:lpstr>Capstone Project - The Battle of Neighborhoods (Week 2)</vt:lpstr>
      <vt:lpstr>INTRODUCTION   </vt:lpstr>
      <vt:lpstr>DATA SECTION </vt:lpstr>
      <vt:lpstr>METHODOLOGY</vt:lpstr>
      <vt:lpstr>LOCATION OF PIZZA PLACES IN NEW YORK CITY:</vt:lpstr>
      <vt:lpstr>LOCATION OF PIZZA PLACES IN CHICAGO:</vt:lpstr>
      <vt:lpstr>LOCATION OF PIZZA PLACES IN SAN FRANCISCO:</vt:lpstr>
      <vt:lpstr>LOCATION OF PIZZA PLACES IN : JERSEY CITY</vt:lpstr>
      <vt:lpstr>LOCATION OF PIZZA PLACES IN BOSTON:</vt:lpstr>
      <vt:lpstr>MEAN DISTANCE FROM MEAN COORDINATOR</vt:lpstr>
      <vt:lpstr>RESULT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The Battle of Neighborhoods (Week 2)</dc:title>
  <dc:creator>Sahil Shah</dc:creator>
  <cp:lastModifiedBy>Sahil Shah</cp:lastModifiedBy>
  <cp:revision>4</cp:revision>
  <dcterms:created xsi:type="dcterms:W3CDTF">2020-06-03T11:54:57Z</dcterms:created>
  <dcterms:modified xsi:type="dcterms:W3CDTF">2020-06-03T12:22:43Z</dcterms:modified>
</cp:coreProperties>
</file>